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2" roundtripDataSignature="AMtx7mjWGZzdcxy9pbGzx+piiUtndrTW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SG"/>
              <a:t>The area marked slough should be fascia. See the texture.. </a:t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9fd1e80c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9fd1e80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/>
              <a:t>Unhealthy skin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SG"/>
              <a:t>The Epithelization is there.</a:t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5a9b03d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gc5a9b03dde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7a8f7c62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7a8f7c6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1703a2b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1703a2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8938" y="1178763"/>
            <a:ext cx="8554127" cy="4500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"/>
          <p:cNvPicPr preferRelativeResize="0"/>
          <p:nvPr/>
        </p:nvPicPr>
        <p:blipFill rotWithShape="1">
          <a:blip r:embed="rId4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/>
        </p:nvSpPr>
        <p:spPr>
          <a:xfrm>
            <a:off x="8235324" y="5934675"/>
            <a:ext cx="395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b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Location: </a:t>
            </a: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Ankle</a:t>
            </a:r>
            <a:b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Type: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Latest Annotation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2152250" y="5891325"/>
            <a:ext cx="5253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SG" sz="1100">
                <a:solidFill>
                  <a:srgbClr val="4A86E8"/>
                </a:solidFill>
              </a:rPr>
              <a:t>The area marked slough should be fascia. See the texture.. </a:t>
            </a:r>
            <a:endParaRPr>
              <a:solidFill>
                <a:srgbClr val="4A86E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gc9fd1e80c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c9fd1e80cb_0_0"/>
          <p:cNvSpPr/>
          <p:nvPr/>
        </p:nvSpPr>
        <p:spPr>
          <a:xfrm>
            <a:off x="2988787" y="4469875"/>
            <a:ext cx="880431" cy="714422"/>
          </a:xfrm>
          <a:custGeom>
            <a:rect b="b" l="l" r="r" t="t"/>
            <a:pathLst>
              <a:path extrusionOk="0" h="49855" w="48382">
                <a:moveTo>
                  <a:pt x="48247" y="30813"/>
                </a:moveTo>
                <a:cubicBezTo>
                  <a:pt x="43615" y="23867"/>
                  <a:pt x="41259" y="13325"/>
                  <a:pt x="33338" y="10687"/>
                </a:cubicBezTo>
                <a:cubicBezTo>
                  <a:pt x="30969" y="9898"/>
                  <a:pt x="27650" y="11707"/>
                  <a:pt x="25884" y="9941"/>
                </a:cubicBezTo>
                <a:cubicBezTo>
                  <a:pt x="22659" y="6716"/>
                  <a:pt x="18382" y="4338"/>
                  <a:pt x="13957" y="3232"/>
                </a:cubicBezTo>
                <a:cubicBezTo>
                  <a:pt x="10033" y="2252"/>
                  <a:pt x="4890" y="-1864"/>
                  <a:pt x="2030" y="996"/>
                </a:cubicBezTo>
                <a:cubicBezTo>
                  <a:pt x="264" y="2762"/>
                  <a:pt x="2211" y="6132"/>
                  <a:pt x="1284" y="8450"/>
                </a:cubicBezTo>
                <a:cubicBezTo>
                  <a:pt x="-4655" y="23296"/>
                  <a:pt x="12206" y="43645"/>
                  <a:pt x="27375" y="48704"/>
                </a:cubicBezTo>
                <a:cubicBezTo>
                  <a:pt x="30439" y="49726"/>
                  <a:pt x="34377" y="50495"/>
                  <a:pt x="37065" y="48704"/>
                </a:cubicBezTo>
                <a:cubicBezTo>
                  <a:pt x="43672" y="44301"/>
                  <a:pt x="53205" y="26341"/>
                  <a:pt x="45265" y="2634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0"/>
            <a:ext cx="68307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6830800" y="3004800"/>
            <a:ext cx="4785600" cy="18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not sure if this wound has epithelization at all - possibly just normal healthy skin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SG" sz="1100">
                <a:solidFill>
                  <a:srgbClr val="4A86E8"/>
                </a:solidFill>
              </a:rPr>
              <a:t>The Epithelization is there.</a:t>
            </a:r>
            <a:endParaRPr sz="1800">
              <a:solidFill>
                <a:srgbClr val="4A86E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" name="Google Shape;109;p3"/>
          <p:cNvCxnSpPr/>
          <p:nvPr/>
        </p:nvCxnSpPr>
        <p:spPr>
          <a:xfrm rot="10800000">
            <a:off x="4467750" y="3330100"/>
            <a:ext cx="2522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c5a9b03dde_0_7"/>
          <p:cNvPicPr preferRelativeResize="0"/>
          <p:nvPr/>
        </p:nvPicPr>
        <p:blipFill rotWithShape="1">
          <a:blip r:embed="rId3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c5a9b03dde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c5a9b03dde_0_7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c5a9b03dde_0_7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New Mask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c5a9b03dde_0_7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gc5a9b03dde_0_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gc7a8f7c62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613" y="0"/>
            <a:ext cx="687678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gc61703a2b5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c61703a2b5_0_0"/>
          <p:cNvSpPr txBox="1"/>
          <p:nvPr/>
        </p:nvSpPr>
        <p:spPr>
          <a:xfrm>
            <a:off x="9803675" y="820775"/>
            <a:ext cx="166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SD: ACCEPTED</a:t>
            </a:r>
            <a:endParaRPr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2021-03-08T01:49:04Z</dcterms:created>
  <dc:creator>Jun Xiang Chew</dc:creator>
</cp:coreProperties>
</file>